
<file path=[Content_Types].xml><?xml version="1.0" encoding="utf-8"?>
<Types xmlns="http://schemas.openxmlformats.org/package/2006/content-types">
  <Default Extension="png" ContentType="image/png"/>
  <Default Extension="vsd" ContentType="application/vnd.visio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sldIdLst>
    <p:sldId id="256" r:id="rId2"/>
    <p:sldId id="282" r:id="rId3"/>
    <p:sldId id="279" r:id="rId4"/>
    <p:sldId id="280" r:id="rId5"/>
    <p:sldId id="262" r:id="rId6"/>
    <p:sldId id="283" r:id="rId7"/>
    <p:sldId id="265" r:id="rId8"/>
    <p:sldId id="284" r:id="rId9"/>
    <p:sldId id="264" r:id="rId10"/>
    <p:sldId id="286" r:id="rId11"/>
    <p:sldId id="287" r:id="rId12"/>
    <p:sldId id="288" r:id="rId13"/>
    <p:sldId id="270" r:id="rId14"/>
    <p:sldId id="271" r:id="rId15"/>
    <p:sldId id="285" r:id="rId16"/>
    <p:sldId id="289" r:id="rId17"/>
    <p:sldId id="290" r:id="rId18"/>
    <p:sldId id="292" r:id="rId19"/>
    <p:sldId id="275" r:id="rId20"/>
    <p:sldId id="291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7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246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8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22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43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2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7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4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6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FFF91-F64B-49D1-9AA5-EE5375609E75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2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4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5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1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2.vsd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Microsoft_Visio_2003-2010_Drawing3.vsd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4879" y="1947333"/>
            <a:ext cx="8915399" cy="2262781"/>
          </a:xfrm>
        </p:spPr>
        <p:txBody>
          <a:bodyPr>
            <a:noAutofit/>
          </a:bodyPr>
          <a:lstStyle/>
          <a:p>
            <a:r>
              <a:rPr lang="en-US" sz="7200" dirty="0"/>
              <a:t>Bluetooth proxy</a:t>
            </a:r>
            <a:br>
              <a:rPr lang="en-US" sz="7200" dirty="0"/>
            </a:br>
            <a:r>
              <a:rPr lang="en-US" sz="7200" dirty="0"/>
              <a:t>044167 – Project 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Presented by</a:t>
            </a:r>
            <a:r>
              <a:rPr lang="en-US" dirty="0"/>
              <a:t> 	Itay </a:t>
            </a:r>
            <a:r>
              <a:rPr lang="en-US" dirty="0" smtClean="0"/>
              <a:t>Zach &amp; Avishay </a:t>
            </a:r>
            <a:r>
              <a:rPr lang="en-US" dirty="0" err="1" smtClean="0"/>
              <a:t>Shasha</a:t>
            </a:r>
            <a:endParaRPr lang="en-US" dirty="0"/>
          </a:p>
          <a:p>
            <a:r>
              <a:rPr lang="en-US" b="1" u="sng" dirty="0" smtClean="0"/>
              <a:t>Instructed </a:t>
            </a:r>
            <a:r>
              <a:rPr lang="en-US" b="1" u="sng" dirty="0"/>
              <a:t>by</a:t>
            </a:r>
            <a:r>
              <a:rPr lang="en-US" dirty="0"/>
              <a:t> 	</a:t>
            </a:r>
            <a:r>
              <a:rPr lang="en-US" dirty="0" smtClean="0"/>
              <a:t>Eli </a:t>
            </a:r>
            <a:r>
              <a:rPr lang="en-US" dirty="0" err="1" smtClean="0"/>
              <a:t>Meirom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Windows side</a:t>
            </a:r>
            <a:endParaRPr lang="en-US" sz="4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805102"/>
              </p:ext>
            </p:extLst>
          </p:nvPr>
        </p:nvGraphicFramePr>
        <p:xfrm>
          <a:off x="9041528" y="4997740"/>
          <a:ext cx="3150472" cy="1867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Visio" r:id="rId3" imgW="4505257" imgH="2676615" progId="Visio.Drawing.11">
                  <p:embed/>
                </p:oleObj>
              </mc:Choice>
              <mc:Fallback>
                <p:oleObj name="Visio" r:id="rId3" imgW="4505257" imgH="267661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1528" y="4997740"/>
                        <a:ext cx="3150472" cy="18676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/>
              <a:t>In the Windows Side we implemented an injector that injects a DLL containing the hooked WSA functions to the original executable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BT and TCP sockets are opened.</a:t>
            </a:r>
          </a:p>
          <a:p>
            <a:pPr lvl="1"/>
            <a:r>
              <a:rPr lang="en-US" sz="2200" dirty="0" smtClean="0"/>
              <a:t>First, there is a connection attempt using BT in case no proxy is needed.</a:t>
            </a:r>
          </a:p>
          <a:p>
            <a:pPr lvl="1"/>
            <a:r>
              <a:rPr lang="en-US" sz="2200" dirty="0" smtClean="0"/>
              <a:t>If BT connection fails, the TCP connection is used.</a:t>
            </a:r>
          </a:p>
        </p:txBody>
      </p:sp>
    </p:spTree>
    <p:extLst>
      <p:ext uri="{BB962C8B-B14F-4D97-AF65-F5344CB8AC3E}">
        <p14:creationId xmlns:p14="http://schemas.microsoft.com/office/powerpoint/2010/main" val="1412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BT Proxy Android app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Resides in the user cell phone.</a:t>
            </a:r>
          </a:p>
          <a:p>
            <a:r>
              <a:rPr lang="en-US" sz="2400" dirty="0" smtClean="0"/>
              <a:t>Acts as a tube between the Windows TCP client and the BT device.</a:t>
            </a:r>
          </a:p>
          <a:p>
            <a:r>
              <a:rPr lang="en-US" sz="2400" dirty="0"/>
              <a:t>Multithread app</a:t>
            </a:r>
          </a:p>
          <a:p>
            <a:pPr lvl="1"/>
            <a:r>
              <a:rPr lang="en-US" sz="2000" dirty="0"/>
              <a:t>TCP server thread and BT client </a:t>
            </a:r>
            <a:r>
              <a:rPr lang="en-US" sz="2000" dirty="0" smtClean="0"/>
              <a:t>thread.</a:t>
            </a:r>
            <a:endParaRPr lang="en-US" sz="2400" dirty="0" smtClean="0"/>
          </a:p>
          <a:p>
            <a:r>
              <a:rPr lang="en-US" sz="2400" dirty="0" smtClean="0"/>
              <a:t>The TCP server waits for a TCP packet and the BT client transmits it to the device.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659018"/>
              </p:ext>
            </p:extLst>
          </p:nvPr>
        </p:nvGraphicFramePr>
        <p:xfrm>
          <a:off x="9677400" y="4818508"/>
          <a:ext cx="2514600" cy="2039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Visio" r:id="rId3" imgW="3016385" imgH="2441545" progId="Visio.Drawing.11">
                  <p:embed/>
                </p:oleObj>
              </mc:Choice>
              <mc:Fallback>
                <p:oleObj name="Visio" r:id="rId3" imgW="3016385" imgH="244154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7400" y="4818508"/>
                        <a:ext cx="2514600" cy="20394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7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Proof of concept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Dummy Windows application – BT client</a:t>
            </a:r>
          </a:p>
          <a:p>
            <a:r>
              <a:rPr lang="en-US" sz="2400" dirty="0" smtClean="0"/>
              <a:t>BT Server Android application – BT device</a:t>
            </a:r>
          </a:p>
        </p:txBody>
      </p:sp>
    </p:spTree>
    <p:extLst>
      <p:ext uri="{BB962C8B-B14F-4D97-AF65-F5344CB8AC3E}">
        <p14:creationId xmlns:p14="http://schemas.microsoft.com/office/powerpoint/2010/main" val="5454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614" y="2188192"/>
            <a:ext cx="8270661" cy="186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Full system </a:t>
            </a:r>
            <a:r>
              <a:rPr lang="en-US" sz="4800" dirty="0" smtClean="0"/>
              <a:t>demonstration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363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76" y="845175"/>
            <a:ext cx="7602264" cy="5066675"/>
          </a:xfrm>
        </p:spPr>
      </p:pic>
    </p:spTree>
    <p:extLst>
      <p:ext uri="{BB962C8B-B14F-4D97-AF65-F5344CB8AC3E}">
        <p14:creationId xmlns:p14="http://schemas.microsoft.com/office/powerpoint/2010/main" val="288200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Project planned timeline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257631"/>
              </p:ext>
            </p:extLst>
          </p:nvPr>
        </p:nvGraphicFramePr>
        <p:xfrm>
          <a:off x="352693" y="1579879"/>
          <a:ext cx="11658599" cy="3025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49"/>
                <a:gridCol w="3299883"/>
                <a:gridCol w="3310467"/>
              </a:tblGrid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approximation (</a:t>
                      </a:r>
                      <a:r>
                        <a:rPr lang="en-US" dirty="0" err="1" smtClean="0"/>
                        <a:t>Neto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42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</a:t>
                      </a:r>
                      <a:r>
                        <a:rPr lang="en-US" baseline="0" dirty="0" smtClean="0"/>
                        <a:t> App &lt;-&gt; Android App TCP/IP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weeks</a:t>
                      </a:r>
                      <a:endParaRPr lang="en-US" dirty="0"/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Hook Win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BT</a:t>
                      </a:r>
                      <a:r>
                        <a:rPr lang="en-US" baseline="0" dirty="0" smtClean="0"/>
                        <a:t> API for TCP/IP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 Android App &lt;-&gt; BT device BT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</a:t>
                      </a:r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Build</a:t>
                      </a:r>
                      <a:r>
                        <a:rPr lang="en-US" baseline="0" dirty="0" smtClean="0"/>
                        <a:t> destination detector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 BT device is near,</a:t>
                      </a:r>
                      <a:r>
                        <a:rPr lang="en-US" baseline="0" dirty="0" smtClean="0"/>
                        <a:t> use BT.</a:t>
                      </a:r>
                    </a:p>
                    <a:p>
                      <a:r>
                        <a:rPr lang="en-US" baseline="0" dirty="0" smtClean="0"/>
                        <a:t>If BT device is far, use TCP/IP.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30" y="5257800"/>
            <a:ext cx="8323649" cy="162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4400" dirty="0" smtClean="0"/>
              <a:t>Project actual timeline &amp; validation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63558"/>
              </p:ext>
            </p:extLst>
          </p:nvPr>
        </p:nvGraphicFramePr>
        <p:xfrm>
          <a:off x="381001" y="1489921"/>
          <a:ext cx="11163299" cy="2851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49"/>
                <a:gridCol w="6115050"/>
              </a:tblGrid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</a:tr>
              <a:tr h="3742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Detours ramp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Hook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MessageBox</a:t>
                      </a:r>
                      <a:r>
                        <a:rPr lang="en-US" baseline="0" dirty="0" smtClean="0"/>
                        <a:t> API</a:t>
                      </a:r>
                      <a:endParaRPr lang="en-US" dirty="0" smtClean="0"/>
                    </a:p>
                  </a:txBody>
                  <a:tcPr/>
                </a:tc>
              </a:tr>
              <a:tr h="3742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</a:t>
                      </a:r>
                      <a:r>
                        <a:rPr lang="en-US" baseline="0" dirty="0" smtClean="0"/>
                        <a:t> App &lt;-&gt; Android App TCP/IP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Creating</a:t>
                      </a:r>
                      <a:r>
                        <a:rPr lang="en-US" baseline="0" dirty="0" smtClean="0"/>
                        <a:t> a TCP </a:t>
                      </a:r>
                      <a:r>
                        <a:rPr lang="en-US" baseline="0" dirty="0" err="1" smtClean="0"/>
                        <a:t>comm</a:t>
                      </a:r>
                      <a:r>
                        <a:rPr lang="en-US" baseline="0" dirty="0" smtClean="0"/>
                        <a:t> based on WSA</a:t>
                      </a:r>
                      <a:endParaRPr lang="en-US" dirty="0" smtClean="0"/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Hook Win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BT</a:t>
                      </a:r>
                      <a:r>
                        <a:rPr lang="en-US" baseline="0" dirty="0" smtClean="0"/>
                        <a:t> API for TCP/IP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Based on Detours ramp up stage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 Android App &lt;-&gt; BT device BT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BT</a:t>
                      </a:r>
                      <a:r>
                        <a:rPr lang="en-US" baseline="0" dirty="0" smtClean="0"/>
                        <a:t> client app and BT server app</a:t>
                      </a:r>
                      <a:endParaRPr lang="en-US" dirty="0"/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Build</a:t>
                      </a:r>
                      <a:r>
                        <a:rPr lang="en-US" baseline="0" dirty="0" smtClean="0"/>
                        <a:t> destination detector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Was implemented during</a:t>
                      </a:r>
                      <a:r>
                        <a:rPr lang="en-US" baseline="0" dirty="0" smtClean="0"/>
                        <a:t> the Hook stage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Using proof of concept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30" y="5257800"/>
            <a:ext cx="8323649" cy="162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What did we learn?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/>
              <a:t>BT communication protocol</a:t>
            </a:r>
          </a:p>
          <a:p>
            <a:r>
              <a:rPr lang="en-US" sz="2400" dirty="0"/>
              <a:t>Windows sockets</a:t>
            </a:r>
          </a:p>
          <a:p>
            <a:r>
              <a:rPr lang="en-US" sz="2400" dirty="0"/>
              <a:t>Advanced android programming</a:t>
            </a:r>
          </a:p>
          <a:p>
            <a:r>
              <a:rPr lang="en-US" sz="2400" dirty="0"/>
              <a:t>Using Microsoft Detours</a:t>
            </a:r>
          </a:p>
          <a:p>
            <a:r>
              <a:rPr lang="en-US" sz="2400" dirty="0"/>
              <a:t>Code revision control (GitHub)</a:t>
            </a:r>
          </a:p>
        </p:txBody>
      </p:sp>
    </p:spTree>
    <p:extLst>
      <p:ext uri="{BB962C8B-B14F-4D97-AF65-F5344CB8AC3E}">
        <p14:creationId xmlns:p14="http://schemas.microsoft.com/office/powerpoint/2010/main" val="27419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What’s next?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Project B</a:t>
            </a:r>
          </a:p>
          <a:p>
            <a:pPr lvl="1"/>
            <a:r>
              <a:rPr lang="en-US" sz="2200" dirty="0" smtClean="0"/>
              <a:t>Hooking up all remainder functions</a:t>
            </a:r>
          </a:p>
          <a:p>
            <a:pPr lvl="1"/>
            <a:r>
              <a:rPr lang="en-US" sz="2200" dirty="0" smtClean="0"/>
              <a:t>If time permits – cloud service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1184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 smtClean="0"/>
              <a:t>Questions 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2467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Agenda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Abstract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Technical background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Architecture</a:t>
            </a:r>
            <a:endParaRPr lang="en-US" sz="2800" dirty="0"/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 smtClean="0"/>
              <a:t>Full </a:t>
            </a:r>
            <a:r>
              <a:rPr lang="en-US" sz="2800" dirty="0"/>
              <a:t>system </a:t>
            </a:r>
            <a:r>
              <a:rPr lang="en-US" sz="2800" dirty="0" smtClean="0"/>
              <a:t>demonstration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 smtClean="0"/>
              <a:t>Timeline and validation</a:t>
            </a:r>
            <a:endParaRPr lang="en-US" sz="2800" dirty="0"/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/>
              <a:t>What did we learn? </a:t>
            </a:r>
          </a:p>
        </p:txBody>
      </p:sp>
    </p:spTree>
    <p:extLst>
      <p:ext uri="{BB962C8B-B14F-4D97-AF65-F5344CB8AC3E}">
        <p14:creationId xmlns:p14="http://schemas.microsoft.com/office/powerpoint/2010/main" val="39802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Gratitude and thanks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Eli </a:t>
            </a:r>
            <a:r>
              <a:rPr lang="en-US" sz="4400" dirty="0" err="1" smtClean="0"/>
              <a:t>Meirom</a:t>
            </a:r>
            <a:endParaRPr lang="en-US" sz="4400" dirty="0" smtClean="0"/>
          </a:p>
          <a:p>
            <a:r>
              <a:rPr lang="en-US" sz="4400" dirty="0" smtClean="0"/>
              <a:t>Roy </a:t>
            </a:r>
            <a:r>
              <a:rPr lang="en-US" sz="4400" dirty="0" err="1" smtClean="0"/>
              <a:t>Miterany</a:t>
            </a:r>
            <a:endParaRPr lang="en-US" sz="4400" dirty="0" smtClean="0"/>
          </a:p>
          <a:p>
            <a:r>
              <a:rPr lang="en-US" sz="4400" dirty="0" smtClean="0"/>
              <a:t>Victor </a:t>
            </a:r>
            <a:r>
              <a:rPr lang="en-US" sz="4400" dirty="0" err="1" smtClean="0"/>
              <a:t>Kulikov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52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Thanks 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992" y="1264555"/>
            <a:ext cx="4407136" cy="29274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32" y="2511187"/>
            <a:ext cx="5589028" cy="37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798324"/>
            <a:ext cx="6514802" cy="4886102"/>
          </a:xfrm>
        </p:spPr>
      </p:pic>
    </p:spTree>
    <p:extLst>
      <p:ext uri="{BB962C8B-B14F-4D97-AF65-F5344CB8AC3E}">
        <p14:creationId xmlns:p14="http://schemas.microsoft.com/office/powerpoint/2010/main" val="99165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Bluetooth is a standard protocol for </a:t>
            </a:r>
            <a:r>
              <a:rPr lang="en-US" sz="2400" u="sng" dirty="0"/>
              <a:t>short distance </a:t>
            </a:r>
            <a:r>
              <a:rPr lang="en-US" sz="2400" dirty="0"/>
              <a:t>communication.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For some BT devices frequent adjustments are needed.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Since physical proximity is mandatory, these adjustments might be inconvenient.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Medical area: hearing devices.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2" y="4823577"/>
            <a:ext cx="4456343" cy="14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BT proxy project aims to overcome the BT physical proximity requirement.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Remote communication will be accomplished as follows: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Windows and Android applications will be linked through TCP/IP.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Bluetooth original data will be transacted through the link.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Transparent to End User – nobody needs to leave the house! </a:t>
            </a:r>
            <a:r>
              <a:rPr lang="en-US" sz="2200" dirty="0">
                <a:sym typeface="Wingdings" panose="05000000000000000000" pitchFamily="2" charset="2"/>
              </a:rPr>
              <a:t></a:t>
            </a:r>
            <a:endParaRPr lang="en-US" sz="2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99" y="101815"/>
            <a:ext cx="4456343" cy="1499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5121104"/>
            <a:ext cx="8071906" cy="15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Goals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b="1" dirty="0"/>
              <a:t>Overcome BT’s need of physical proximity.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Create a proxy for </a:t>
            </a:r>
            <a:r>
              <a:rPr lang="en-US" sz="2400" dirty="0" smtClean="0"/>
              <a:t>the Bluetooth </a:t>
            </a:r>
            <a:r>
              <a:rPr lang="en-US" sz="2400" dirty="0"/>
              <a:t>device and the </a:t>
            </a:r>
            <a:r>
              <a:rPr lang="en-US" sz="2400" dirty="0" smtClean="0"/>
              <a:t>end user</a:t>
            </a:r>
            <a:r>
              <a:rPr lang="en-US" sz="24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Windows side</a:t>
            </a:r>
            <a:endParaRPr lang="en-US" sz="2400" dirty="0"/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Manipulate BT Windows API functions to create a TCP/IP communication through a hook using Microsoft Detours.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Android App side</a:t>
            </a:r>
            <a:endParaRPr lang="en-US" sz="2400" dirty="0"/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Android application will translate TCP/IP transactions to BT communication.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435" y="596814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Technical background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smtClean="0"/>
              <a:t>hooking using </a:t>
            </a:r>
            <a:r>
              <a:rPr lang="en-US" sz="2400" b="1" dirty="0" smtClean="0"/>
              <a:t>Microsoft Detours </a:t>
            </a:r>
          </a:p>
          <a:p>
            <a:pPr lvl="1"/>
            <a:r>
              <a:rPr lang="en-US" sz="2200" i="1" dirty="0" smtClean="0"/>
              <a:t>“Detours is a library for instrumenting arbitrary Win32 functions Windows-compatible processors. Detours intercepts Win32 functions by re-writing the in-memory code for target functions.”</a:t>
            </a:r>
          </a:p>
          <a:p>
            <a:pPr lvl="1"/>
            <a:r>
              <a:rPr lang="en-US" sz="2200" dirty="0"/>
              <a:t>DLL injection </a:t>
            </a:r>
            <a:r>
              <a:rPr lang="en-US" sz="2200" dirty="0" smtClean="0"/>
              <a:t>method</a:t>
            </a:r>
            <a:r>
              <a:rPr lang="en-US" sz="2200" b="1" dirty="0" smtClean="0"/>
              <a:t>.</a:t>
            </a:r>
            <a:endParaRPr lang="en-US" sz="2200" dirty="0" smtClean="0"/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400" dirty="0" smtClean="0"/>
              <a:t>Windows Socket API</a:t>
            </a:r>
          </a:p>
          <a:p>
            <a:pPr lvl="1"/>
            <a:r>
              <a:rPr lang="en-US" sz="2200" dirty="0" smtClean="0"/>
              <a:t>Using the same API for different protocols.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995667"/>
              </p:ext>
            </p:extLst>
          </p:nvPr>
        </p:nvGraphicFramePr>
        <p:xfrm>
          <a:off x="9124147" y="4591582"/>
          <a:ext cx="2724150" cy="1614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Visio" r:id="rId3" imgW="4505257" imgH="2676615" progId="Visio.Drawing.11">
                  <p:embed/>
                </p:oleObj>
              </mc:Choice>
              <mc:Fallback>
                <p:oleObj name="Visio" r:id="rId3" imgW="4505257" imgH="267661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4147" y="4591582"/>
                        <a:ext cx="2724150" cy="16149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05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Detours demonstration 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07" y="2173868"/>
            <a:ext cx="2892987" cy="3065190"/>
          </a:xfrm>
        </p:spPr>
      </p:pic>
    </p:spTree>
    <p:extLst>
      <p:ext uri="{BB962C8B-B14F-4D97-AF65-F5344CB8AC3E}">
        <p14:creationId xmlns:p14="http://schemas.microsoft.com/office/powerpoint/2010/main" val="321798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Architecture</a:t>
            </a:r>
            <a:endParaRPr lang="en-US" sz="4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658306"/>
              </p:ext>
            </p:extLst>
          </p:nvPr>
        </p:nvGraphicFramePr>
        <p:xfrm>
          <a:off x="1576736" y="4406599"/>
          <a:ext cx="3841750" cy="2277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Visio" r:id="rId3" imgW="4505257" imgH="2676615" progId="Visio.Drawing.11">
                  <p:embed/>
                </p:oleObj>
              </mc:Choice>
              <mc:Fallback>
                <p:oleObj name="Visio" r:id="rId3" imgW="4505257" imgH="267661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736" y="4406599"/>
                        <a:ext cx="3841750" cy="22774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470911"/>
              </p:ext>
            </p:extLst>
          </p:nvPr>
        </p:nvGraphicFramePr>
        <p:xfrm>
          <a:off x="7836914" y="4412328"/>
          <a:ext cx="2800923" cy="2271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Visio" r:id="rId5" imgW="3016385" imgH="2441545" progId="Visio.Drawing.11">
                  <p:embed/>
                </p:oleObj>
              </mc:Choice>
              <mc:Fallback>
                <p:oleObj name="Visio" r:id="rId5" imgW="3016385" imgH="2441545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6914" y="4412328"/>
                        <a:ext cx="2800923" cy="22717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7806" y="1867645"/>
            <a:ext cx="8588373" cy="168134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1576736" y="3317966"/>
            <a:ext cx="373984" cy="108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97611" y="3317966"/>
            <a:ext cx="1920875" cy="108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80069" y="3466011"/>
            <a:ext cx="756845" cy="940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33509" y="3405051"/>
            <a:ext cx="2704326" cy="1001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5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Custom 1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0070C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0070C0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493</TotalTime>
  <Words>529</Words>
  <Application>Microsoft Office PowerPoint</Application>
  <PresentationFormat>Widescreen</PresentationFormat>
  <Paragraphs>102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Century Gothic</vt:lpstr>
      <vt:lpstr>Wingdings</vt:lpstr>
      <vt:lpstr>Wingdings 3</vt:lpstr>
      <vt:lpstr>Wisp</vt:lpstr>
      <vt:lpstr>Visio</vt:lpstr>
      <vt:lpstr>Bluetooth proxy 044167 – Project A</vt:lpstr>
      <vt:lpstr>Agenda</vt:lpstr>
      <vt:lpstr>Motivation</vt:lpstr>
      <vt:lpstr>Motivation</vt:lpstr>
      <vt:lpstr>Abstract</vt:lpstr>
      <vt:lpstr>Goals</vt:lpstr>
      <vt:lpstr>Technical background</vt:lpstr>
      <vt:lpstr>Detours demonstration </vt:lpstr>
      <vt:lpstr>Architecture</vt:lpstr>
      <vt:lpstr>Windows side</vt:lpstr>
      <vt:lpstr>BT Proxy Android app</vt:lpstr>
      <vt:lpstr>Proof of concept</vt:lpstr>
      <vt:lpstr>PowerPoint Presentation</vt:lpstr>
      <vt:lpstr>PowerPoint Presentation</vt:lpstr>
      <vt:lpstr>Project planned timeline</vt:lpstr>
      <vt:lpstr>Project actual timeline &amp; validation</vt:lpstr>
      <vt:lpstr>What did we learn?</vt:lpstr>
      <vt:lpstr>What’s next?</vt:lpstr>
      <vt:lpstr>PowerPoint Presentation</vt:lpstr>
      <vt:lpstr>Gratitude and thanks</vt:lpstr>
      <vt:lpstr>Thanks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proxy 044167 – Project A</dc:title>
  <dc:creator>Itay Zach</dc:creator>
  <cp:lastModifiedBy>Shasha, Avishay</cp:lastModifiedBy>
  <cp:revision>95</cp:revision>
  <dcterms:created xsi:type="dcterms:W3CDTF">2015-10-18T14:36:29Z</dcterms:created>
  <dcterms:modified xsi:type="dcterms:W3CDTF">2015-11-19T10:33:57Z</dcterms:modified>
</cp:coreProperties>
</file>